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04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EF2D9-B81D-2846-99F7-ACF4329F407D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C300B-14F5-1047-AAE4-0AC9C303D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reecube-e12705222605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276" y="0"/>
            <a:ext cx="4840547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59200" y="304800"/>
            <a:ext cx="152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endParaRPr lang="en-US" sz="2000" b="1" dirty="0"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/>
              </a:rPr>
              <a:t>Only when I have to.</a:t>
            </a: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/>
              </a:rPr>
              <a:t>Anything that is hot.</a:t>
            </a: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/>
              </a:rPr>
              <a:t>Every time the dog barks.</a:t>
            </a: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/>
              </a:rPr>
              <a:t>After I finish my chores.</a:t>
            </a:r>
          </a:p>
          <a:p>
            <a:pPr algn="ctr"/>
            <a:endParaRPr lang="en-US" b="1" dirty="0" smtClean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7276" y="3378200"/>
            <a:ext cx="1651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/>
              </a:rPr>
              <a:t>Because it is so loud.</a:t>
            </a:r>
            <a:endParaRPr lang="en-US" sz="20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7500" y="3403600"/>
            <a:ext cx="14741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/>
              </a:rPr>
              <a:t>When the first person arrives.</a:t>
            </a:r>
            <a:endParaRPr lang="en-US" sz="20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600" y="304800"/>
            <a:ext cx="3213100" cy="3939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/>
              </a:rPr>
              <a:t>Creative Questions Cube</a:t>
            </a:r>
          </a:p>
          <a:p>
            <a:endParaRPr lang="en-US" b="1" dirty="0" smtClean="0">
              <a:solidFill>
                <a:srgbClr val="0000FF"/>
              </a:solidFill>
              <a:latin typeface="Bookman Old Style"/>
            </a:endParaRP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Cut out the diagram.  </a:t>
            </a: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Fold and glue on the lines to form a cube.</a:t>
            </a: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Roll the cube.</a:t>
            </a: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Read the </a:t>
            </a:r>
            <a:r>
              <a:rPr lang="en-US" sz="1400" b="1" i="1" dirty="0" smtClean="0">
                <a:solidFill>
                  <a:srgbClr val="FF0000"/>
                </a:solidFill>
                <a:latin typeface="Bookman Old Style"/>
              </a:rPr>
              <a:t>answer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 on the face of the cube.</a:t>
            </a: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Brainstorm questions for the answer.   </a:t>
            </a:r>
          </a:p>
          <a:p>
            <a:pPr marL="342900" indent="-342900"/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Example:  Answer:  Only when I have to.  </a:t>
            </a:r>
          </a:p>
          <a:p>
            <a:pPr marL="342900" indent="-342900"/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Question:  When do I make my bed?</a:t>
            </a:r>
          </a:p>
          <a:p>
            <a:pPr marL="342900" indent="-342900">
              <a:buAutoNum type="arabicPeriod" startAt="6"/>
            </a:pPr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Make your own</a:t>
            </a:r>
          </a:p>
          <a:p>
            <a:pPr marL="342900" indent="-342900"/>
            <a:r>
              <a:rPr lang="en-US" sz="1400" b="1" dirty="0" smtClean="0">
                <a:solidFill>
                  <a:srgbClr val="0000FF"/>
                </a:solidFill>
                <a:latin typeface="Bookman Old Style"/>
              </a:rPr>
              <a:t>     creative cubes.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rgbClr val="0000FF"/>
              </a:solidFill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100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McDaniel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Lemieux</dc:creator>
  <cp:lastModifiedBy>Robert Lemieux</cp:lastModifiedBy>
  <cp:revision>11</cp:revision>
  <cp:lastPrinted>2013-07-05T00:25:19Z</cp:lastPrinted>
  <dcterms:created xsi:type="dcterms:W3CDTF">2013-07-15T21:51:40Z</dcterms:created>
  <dcterms:modified xsi:type="dcterms:W3CDTF">2013-07-15T23:10:32Z</dcterms:modified>
</cp:coreProperties>
</file>